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7635"/>
    <a:srgbClr val="0022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85D2AE-F672-471A-8B7A-18155863CE45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3F8343-E8D1-4A69-91F2-75EC948D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Users\Admin\Downloads\&#1044;&#1077;&#1090;&#1089;&#1082;&#1080;&#1077;%20&#1087;&#1077;&#1089;&#1085;&#1080;_-_&#1041;&#1091;&#1075;&#1080;-&#1074;&#1091;&#1075;&#1080;.mp3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file:///C:\Users\Admin\Downloads\&#1044;&#1077;&#1090;&#1089;&#1082;&#1080;&#1077;%20&#1087;&#1077;&#1089;&#1085;&#1080;_-_&#1055;&#1077;&#1089;&#1085;&#1103;%20&#1095;&#1077;&#1073;&#1091;&#1088;&#1072;&#1096;&#1082;&#1080;%20(&#1084;&#1080;&#1085;&#1091;&#1089;).mp3" TargetMode="External"/><Relationship Id="rId1" Type="http://schemas.openxmlformats.org/officeDocument/2006/relationships/audio" Target="file:///C:\Users\Admin\Downloads\&#1044;&#1077;&#1090;&#1089;&#1082;&#1080;&#1077;%20&#1087;&#1077;&#1089;&#1085;&#1080;_-_&#1044;&#1077;&#1090;&#1080;%20&#1089;&#1086;&#1083;&#1085;&#1094;&#1072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file:///C:\Users\Admin\Downloads\&#1056;&#8217;&#1056;&#1109;&#1056;&#187;&#1057;&#8364;&#1056;&#181;&#1056;&#177;&#1056;&#1029;&#1056;&#1105;&#1056;&#1108;&#1056;&#1105;%20&#1056;&#1169;&#1056;&#1030;&#1056;&#1109;&#1057;&#1026;&#1056;&#176;%20-%20&#1056;&#1168;&#1056;&#1109;&#1057;&#1026;&#1056;&#1109;&#1057;&#8364;&#1056;&#181;&#1056;&#181;%20&#1056;&#1029;&#1056;&#176;&#1057;&#1027;&#1057;&#8218;&#1057;&#1026;&#1056;&#1109;&#1056;&#181;&#1056;&#1029;&#1056;&#1105;&#1056;&#181;.%20&#1056;&#1114;&#1056;&#1105;&#1056;&#1029;&#1057;&#1107;&#1057;&#1027;..mp3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&#1044;&#1077;&#1090;&#1089;&#1082;&#1080;&#1077;%20&#1087;&#1077;&#1089;&#1085;&#1080;_-_&#1044;&#1077;&#1090;&#1080;%20&#1089;&#1086;&#1083;&#1085;&#1094;&#1072;.mp3" TargetMode="External"/><Relationship Id="rId6" Type="http://schemas.openxmlformats.org/officeDocument/2006/relationships/image" Target="../media/image48.jpeg"/><Relationship Id="rId11" Type="http://schemas.openxmlformats.org/officeDocument/2006/relationships/image" Target="../media/image26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&#1044;&#1077;&#1090;&#1089;&#1082;&#1080;&#1077;%20&#1087;&#1077;&#1089;&#1085;&#1080;_-_&#1055;&#1077;&#1089;&#1085;&#1103;%20&#1095;&#1077;&#1073;&#1091;&#1088;&#1072;&#1096;&#1082;&#1080;%20(&#1084;&#1080;&#1085;&#1091;&#1089;).mp3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ownloads\&#1056;&#8217;&#1056;&#1109;&#1056;&#187;&#1057;&#8364;&#1056;&#181;&#1056;&#177;&#1056;&#1029;&#1056;&#1105;&#1056;&#1108;&#1056;&#1105;%20&#1056;&#1169;&#1056;&#1030;&#1056;&#1109;&#1057;&#1026;&#1056;&#176;%20-%20&#1056;&#1168;&#1056;&#1109;&#1057;&#1026;&#1056;&#1109;&#1057;&#8364;&#1056;&#181;&#1056;&#181;%20&#1056;&#1029;&#1056;&#176;&#1057;&#1027;&#1057;&#8218;&#1057;&#1026;&#1056;&#1109;&#1056;&#181;&#1056;&#1029;&#1056;&#1105;&#1056;&#181;.%20&#1056;&#1114;&#1056;&#1105;&#1056;&#1029;&#1057;&#1107;&#1057;&#1027;.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file:///C:\Users\Admin\Downloads\&#1044;&#1077;&#1090;&#1089;&#1082;&#1080;&#1077;%20&#1087;&#1077;&#1089;&#1085;&#1080;_-_&#1044;&#1077;&#1085;&#1100;.mp3" TargetMode="External"/><Relationship Id="rId1" Type="http://schemas.openxmlformats.org/officeDocument/2006/relationships/audio" Target="file:///C:\Users\Admin\Downloads\&#1044;&#1077;&#1090;&#1089;&#1082;&#1080;&#1077;%20&#1087;&#1077;&#1089;&#1085;&#1080;_-_&#1044;&#1077;&#1090;&#1080;%20&#1089;&#1086;&#1083;&#1085;&#1094;&#1072;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4311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СРЕДНЯЯ ОБЩЕОБРАЗОВАТЕЛЬНАЯ ШКОЛА № 2»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ЛЕВОКУМСКОГО МУНИЦИПАЛЬНОГО РАЙОНА СТАВРОПОЛЬСКОГО КРАЯ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1500174"/>
            <a:ext cx="5857916" cy="33111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Привлекательность клуба 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« Олимпия»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2016-2017 учебный год</a:t>
            </a:r>
            <a:endParaRPr lang="ru-RU" sz="2800" dirty="0"/>
          </a:p>
        </p:txBody>
      </p:sp>
      <p:pic>
        <p:nvPicPr>
          <p:cNvPr id="5" name="Picture 2" descr="F:\Эмблема СОШ №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285860"/>
            <a:ext cx="3357586" cy="326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Детские песни_-_Дети солн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Детские песни_-_Песня чебурашки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Детские песни_-_Буги-вуг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’РѕР»С€РµР±РЅРёРєРё РґРІРѕСЂР° - РҐРѕСЂРѕС€РµРµ РЅР°СЃС‚СЂРѕРµРЅРёРµ. РњРёРЅСѓСЃ.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Р’РѕР»С€РµР±РЅРёРєРё РґРІРѕСЂР° - РҐРѕСЂРѕС€РµРµ РЅР°СЃС‚СЂРѕРµРЅРёРµ. РњРёРЅСѓСЃ.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Р’РѕР»С€РµР±РЅРёРєРё РґРІРѕСЂР° - РҐРѕСЂРѕС€РµРµ РЅР°СЃС‚СЂРѕРµРЅРёРµ. РњРёРЅСѓСЃ.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528" y="1481329"/>
            <a:ext cx="114272" cy="9028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Индивидуальной особенностью ШСК « Олимпия» является одно из основных направлений - </a:t>
            </a:r>
            <a:r>
              <a:rPr lang="ru-RU" sz="3200" u="sng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БАДМИНТОН</a:t>
            </a:r>
            <a:endParaRPr lang="ru-RU" sz="3200" u="sng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53" name="Picture 5" descr="G:\DCIM\139___03\IMG_2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00504"/>
            <a:ext cx="3525389" cy="2643922"/>
          </a:xfrm>
          <a:prstGeom prst="rect">
            <a:avLst/>
          </a:prstGeom>
          <a:noFill/>
        </p:spPr>
      </p:pic>
      <p:pic>
        <p:nvPicPr>
          <p:cNvPr id="2054" name="Picture 6" descr="G:\DCIM\139___03\IMG_2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341">
            <a:off x="1419013" y="3718368"/>
            <a:ext cx="3429023" cy="2571651"/>
          </a:xfrm>
          <a:prstGeom prst="rect">
            <a:avLst/>
          </a:prstGeom>
          <a:noFill/>
        </p:spPr>
      </p:pic>
      <p:pic>
        <p:nvPicPr>
          <p:cNvPr id="2055" name="Picture 7" descr="G:\DCIM\137___12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1631">
            <a:off x="214282" y="1000108"/>
            <a:ext cx="3071835" cy="2303772"/>
          </a:xfrm>
          <a:prstGeom prst="rect">
            <a:avLst/>
          </a:prstGeom>
          <a:noFill/>
        </p:spPr>
      </p:pic>
      <p:pic>
        <p:nvPicPr>
          <p:cNvPr id="2051" name="Picture 3" descr="G:\DCIM\129___03\IMG_2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643050"/>
            <a:ext cx="2718352" cy="2357454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928670"/>
            <a:ext cx="2643206" cy="352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15338" y="1481329"/>
            <a:ext cx="471462" cy="590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Внеурочная деятельность ШСК 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« ОЛИМПИЯ »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5898">
            <a:off x="214282" y="1428736"/>
            <a:ext cx="2764651" cy="21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143380"/>
            <a:ext cx="3145356" cy="235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3162">
            <a:off x="198462" y="3616090"/>
            <a:ext cx="3169437" cy="237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286256"/>
            <a:ext cx="27623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0748">
            <a:off x="5815324" y="1471720"/>
            <a:ext cx="32366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643050"/>
            <a:ext cx="3239450" cy="242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715272" y="1481329"/>
            <a:ext cx="971528" cy="590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-142900"/>
            <a:ext cx="5686436" cy="141763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Наши достижения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1587">
            <a:off x="6721464" y="3816627"/>
            <a:ext cx="2064421" cy="286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Admin\Pictures\2016-04-04\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5827">
            <a:off x="4545201" y="3807354"/>
            <a:ext cx="2000264" cy="288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6638">
            <a:off x="2369416" y="3340455"/>
            <a:ext cx="21113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0985">
            <a:off x="411958" y="499944"/>
            <a:ext cx="2138853" cy="282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0522">
            <a:off x="272962" y="3262657"/>
            <a:ext cx="204100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36694">
            <a:off x="2368310" y="869668"/>
            <a:ext cx="22380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4183">
            <a:off x="4508602" y="1010740"/>
            <a:ext cx="2258160" cy="31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Admin\Pictures\2016-02-24\00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93189">
            <a:off x="6848210" y="1134133"/>
            <a:ext cx="2091249" cy="301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Детские песни_-_Дети солн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583488" y="1409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/>
              <a:t>- привлечение обучающихся к систематическим занятиям физической культурой и спортом, формирование у них мотивации и устойчивого интереса к укреплению здоровья;</a:t>
            </a:r>
          </a:p>
          <a:p>
            <a:r>
              <a:rPr lang="ru-RU" sz="2600" dirty="0" smtClean="0"/>
              <a:t>- создать условия объединения усилий всех участников образовательного процесса  в укреплении и формировании здорового образа жизни детей и подростков;</a:t>
            </a:r>
          </a:p>
          <a:p>
            <a:r>
              <a:rPr lang="ru-RU" sz="2600" dirty="0" smtClean="0"/>
              <a:t>- повышении физической активности, престижа занятий спортом и активного образа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u="sng" dirty="0" smtClean="0">
                <a:solidFill>
                  <a:srgbClr val="FF0000"/>
                </a:solidFill>
                <a:latin typeface="Monotype Corsiva" pitchFamily="66" charset="0"/>
              </a:rPr>
              <a:t>Цель школьного спортивного клуба: 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50000000"/>
          <p:cNvPicPr>
            <a:picLocks noChangeAspect="1" noChangeArrowheads="1"/>
          </p:cNvPicPr>
          <p:nvPr/>
        </p:nvPicPr>
        <p:blipFill>
          <a:blip r:embed="rId3"/>
          <a:srcRect l="4262" r="74672"/>
          <a:stretch>
            <a:fillRect/>
          </a:stretch>
        </p:blipFill>
        <p:spPr bwMode="auto">
          <a:xfrm>
            <a:off x="7715272" y="5000636"/>
            <a:ext cx="1214446" cy="162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етские песни_-_Песня чебурашки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закрепление и совершенствование умений и навыков учащихся, полученных ими на уроках физической культуры и формирование жизненно-необходимых физических качеств;</a:t>
            </a:r>
          </a:p>
          <a:p>
            <a:r>
              <a:rPr lang="ru-RU" dirty="0" smtClean="0"/>
              <a:t>- организация физкультурно-спортивной работы во внеурочное время;                                   </a:t>
            </a:r>
          </a:p>
          <a:p>
            <a:r>
              <a:rPr lang="ru-RU" dirty="0" smtClean="0"/>
              <a:t>- участие в спортивных соревнованиях различного уровня;                                                                                          </a:t>
            </a:r>
          </a:p>
          <a:p>
            <a:r>
              <a:rPr lang="ru-RU" dirty="0" smtClean="0"/>
              <a:t>- развитие волонтерского движения по пропаганде здорового образа жизни;                       </a:t>
            </a:r>
          </a:p>
          <a:p>
            <a:r>
              <a:rPr lang="ru-RU" dirty="0" smtClean="0"/>
              <a:t> - воспитание у обучающихся общественной активности и трудолюбия, творчества и организаторских способностей;                                                                                </a:t>
            </a:r>
          </a:p>
          <a:p>
            <a:r>
              <a:rPr lang="ru-RU" dirty="0" smtClean="0"/>
              <a:t>- оказание содействия обучающимся, членам сборных команд в создании необходимых условий для эффективной организации образовательного и тренировочного процесса;                                                                                                     </a:t>
            </a:r>
          </a:p>
          <a:p>
            <a:r>
              <a:rPr lang="ru-RU" dirty="0" smtClean="0"/>
              <a:t>-организация спортивно-массовой работы с обучающимися, имеющими отклонения в здоровье, с ограниченными возможностями здоровья;                                        </a:t>
            </a:r>
          </a:p>
          <a:p>
            <a:r>
              <a:rPr lang="ru-RU" dirty="0" smtClean="0"/>
              <a:t> -участие в спортивном комплексе ГТО.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u="sng" dirty="0" smtClean="0">
                <a:solidFill>
                  <a:srgbClr val="FF0000"/>
                </a:solidFill>
                <a:latin typeface="Monotype Corsiva" pitchFamily="66" charset="0"/>
              </a:rPr>
              <a:t>Основными  задачами школьного спортивного клуба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50000000"/>
          <p:cNvPicPr>
            <a:picLocks noChangeAspect="1" noChangeArrowheads="1"/>
          </p:cNvPicPr>
          <p:nvPr/>
        </p:nvPicPr>
        <p:blipFill>
          <a:blip r:embed="rId4"/>
          <a:srcRect l="4262" r="74672"/>
          <a:stretch>
            <a:fillRect/>
          </a:stretch>
        </p:blipFill>
        <p:spPr bwMode="auto">
          <a:xfrm>
            <a:off x="7715272" y="5072074"/>
            <a:ext cx="1214446" cy="162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’РѕР»С€РµР±РЅРёРєРё РґРІРѕСЂР° - РҐРѕСЂРѕС€РµРµ РЅР°СЃС‚СЂРѕРµРЅРёРµ. РњРёРЅСѓСЃ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audio>
              <p:cMediaNode numSld="999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214290"/>
            <a:ext cx="5357850" cy="3000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Наш девиз: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Побеждает тот,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кто побеждает себя!</a:t>
            </a:r>
            <a:endParaRPr lang="ru-RU" sz="4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071942"/>
            <a:ext cx="3714776" cy="18573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Эмблема школьного спортивного клуба «Олимпия»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50000000"/>
          <p:cNvPicPr>
            <a:picLocks noChangeAspect="1" noChangeArrowheads="1"/>
          </p:cNvPicPr>
          <p:nvPr/>
        </p:nvPicPr>
        <p:blipFill>
          <a:blip r:embed="rId2"/>
          <a:srcRect l="4262" r="74672"/>
          <a:stretch>
            <a:fillRect/>
          </a:stretch>
        </p:blipFill>
        <p:spPr bwMode="auto">
          <a:xfrm>
            <a:off x="642910" y="214290"/>
            <a:ext cx="2940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dmin\Desktop\фото\IMG_20170608_132136_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14620"/>
            <a:ext cx="4472855" cy="38143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857364"/>
            <a:ext cx="3686172" cy="414992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7635"/>
                </a:solidFill>
                <a:latin typeface="Monotype Corsiva" pitchFamily="66" charset="0"/>
              </a:rPr>
              <a:t>Чернышева Татьяна Николаевна</a:t>
            </a:r>
          </a:p>
          <a:p>
            <a:pPr algn="ctr"/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Учитель  физической культуры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u="sng" dirty="0" smtClean="0">
                <a:solidFill>
                  <a:srgbClr val="FF0000"/>
                </a:solidFill>
                <a:latin typeface="Monotype Corsiva" pitchFamily="66" charset="0"/>
              </a:rPr>
              <a:t>Руководитель ШСК «Олимпия»</a:t>
            </a:r>
            <a:endParaRPr lang="ru-RU" sz="48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Admin\AppData\Local\Temp\Rar$DIa0.219\P1000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3714776" cy="46059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AppData\Local\Temp\Rar$DIa0.296\IMG_2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8267">
            <a:off x="429108" y="3626598"/>
            <a:ext cx="3727264" cy="256073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14346" y="1000108"/>
            <a:ext cx="3071834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Занятия проходят в спортивном  и тренажерном залах,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на открытых спортивных площадках.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  <a:t>Материально-техническая база ШСК </a:t>
            </a:r>
            <a:b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Monotype Corsiva" pitchFamily="66" charset="0"/>
              </a:rPr>
              <a:t>« Олимпия»</a:t>
            </a:r>
            <a:endParaRPr lang="ru-RU" sz="36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G:\DCIM\124___10\IMG_2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14422"/>
            <a:ext cx="3071802" cy="2303747"/>
          </a:xfrm>
          <a:prstGeom prst="rect">
            <a:avLst/>
          </a:prstGeom>
          <a:noFill/>
        </p:spPr>
      </p:pic>
      <p:pic>
        <p:nvPicPr>
          <p:cNvPr id="3079" name="Picture 7" descr="G:\DCIM\130___04\IMG_2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357298"/>
            <a:ext cx="3571900" cy="2571768"/>
          </a:xfrm>
          <a:prstGeom prst="rect">
            <a:avLst/>
          </a:prstGeom>
          <a:noFill/>
        </p:spPr>
      </p:pic>
      <p:pic>
        <p:nvPicPr>
          <p:cNvPr id="9" name="Picture 2" descr="D:\DCIM\Camera\IMG_20170609_0918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75">
            <a:off x="4429362" y="4061543"/>
            <a:ext cx="4375605" cy="24612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857884" y="1481329"/>
            <a:ext cx="2828916" cy="1090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4572032" cy="11430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Открытые спортивные площадки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Admin\Desktop\фото\IMG_20160909_083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9658">
            <a:off x="1253864" y="3841809"/>
            <a:ext cx="4214842" cy="2498782"/>
          </a:xfrm>
          <a:prstGeom prst="rect">
            <a:avLst/>
          </a:prstGeom>
          <a:noFill/>
        </p:spPr>
      </p:pic>
      <p:pic>
        <p:nvPicPr>
          <p:cNvPr id="1028" name="Picture 4" descr="D:\DCIM\Camera\IMG_20170609_092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643182"/>
            <a:ext cx="3244204" cy="3929090"/>
          </a:xfrm>
          <a:prstGeom prst="rect">
            <a:avLst/>
          </a:prstGeom>
          <a:noFill/>
        </p:spPr>
      </p:pic>
      <p:pic>
        <p:nvPicPr>
          <p:cNvPr id="1030" name="Picture 6" descr="D:\DCIM\Camera\IMG_20170609_092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0258">
            <a:off x="379602" y="1453297"/>
            <a:ext cx="4536818" cy="2658941"/>
          </a:xfrm>
          <a:prstGeom prst="rect">
            <a:avLst/>
          </a:prstGeom>
          <a:noFill/>
        </p:spPr>
      </p:pic>
      <p:pic>
        <p:nvPicPr>
          <p:cNvPr id="8" name="Picture 8" descr="G:\DCIM\130___04\IMG_2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66"/>
            <a:ext cx="3537491" cy="2541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Monotype Corsiva" pitchFamily="66" charset="0"/>
              </a:rPr>
              <a:t>Спортивное оборудование и инвентарь ШСК « Олимпия»</a:t>
            </a:r>
            <a:endParaRPr lang="ru-RU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3" name="Picture 3" descr="G:\DCIM\141___06\IMG_2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4120">
            <a:off x="979112" y="3598140"/>
            <a:ext cx="3476632" cy="2607356"/>
          </a:xfrm>
          <a:prstGeom prst="rect">
            <a:avLst/>
          </a:prstGeom>
          <a:noFill/>
        </p:spPr>
      </p:pic>
      <p:pic>
        <p:nvPicPr>
          <p:cNvPr id="5124" name="Picture 4" descr="G:\DCIM\141___06\IMG_2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928670"/>
            <a:ext cx="3001630" cy="2251121"/>
          </a:xfrm>
          <a:prstGeom prst="rect">
            <a:avLst/>
          </a:prstGeom>
          <a:noFill/>
        </p:spPr>
      </p:pic>
      <p:pic>
        <p:nvPicPr>
          <p:cNvPr id="5126" name="Picture 6" descr="G:\DCIM\141___06\IMG_2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22011">
            <a:off x="5857806" y="3595759"/>
            <a:ext cx="3429179" cy="2571768"/>
          </a:xfrm>
          <a:prstGeom prst="rect">
            <a:avLst/>
          </a:prstGeom>
          <a:noFill/>
        </p:spPr>
      </p:pic>
      <p:pic>
        <p:nvPicPr>
          <p:cNvPr id="5122" name="Picture 2" descr="G:\DCIM\141___06\IMG_28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643050"/>
            <a:ext cx="2687757" cy="2500329"/>
          </a:xfrm>
          <a:prstGeom prst="rect">
            <a:avLst/>
          </a:prstGeom>
          <a:noFill/>
        </p:spPr>
      </p:pic>
      <p:pic>
        <p:nvPicPr>
          <p:cNvPr id="5125" name="Picture 5" descr="G:\DCIM\141___06\IMG_28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91717">
            <a:off x="337021" y="955619"/>
            <a:ext cx="3000364" cy="2250171"/>
          </a:xfrm>
          <a:prstGeom prst="rect">
            <a:avLst/>
          </a:prstGeom>
          <a:noFill/>
        </p:spPr>
      </p:pic>
      <p:pic>
        <p:nvPicPr>
          <p:cNvPr id="9" name="Детские песни_-_Дети солнц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7583488" y="1409700"/>
            <a:ext cx="304800" cy="304800"/>
          </a:xfrm>
          <a:prstGeom prst="rect">
            <a:avLst/>
          </a:prstGeom>
        </p:spPr>
      </p:pic>
      <p:pic>
        <p:nvPicPr>
          <p:cNvPr id="10" name="Детские песни_-_Де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57356" y="2786058"/>
            <a:ext cx="214314" cy="9028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554" y="0"/>
            <a:ext cx="5572164" cy="17144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ШСК « Олимпия» тесно сотрудничает с МКУ 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« СОК «Юность», на базе которого проводятся: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-третий урок физической культуры по бадминтону;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-школьные, районные и краевые соревнования;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-внеклассные мероприятия.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фото соревнования\проба2017\Бадминтон\IMG_7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14554"/>
            <a:ext cx="2359165" cy="2128655"/>
          </a:xfrm>
          <a:prstGeom prst="rect">
            <a:avLst/>
          </a:prstGeom>
          <a:noFill/>
        </p:spPr>
      </p:pic>
      <p:pic>
        <p:nvPicPr>
          <p:cNvPr id="1028" name="Picture 4" descr="D:\Спортклуб Олимпия(ЕК)\IMG_2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00570"/>
            <a:ext cx="3286148" cy="2190765"/>
          </a:xfrm>
          <a:prstGeom prst="rect">
            <a:avLst/>
          </a:prstGeom>
          <a:noFill/>
        </p:spPr>
      </p:pic>
      <p:pic>
        <p:nvPicPr>
          <p:cNvPr id="1029" name="Picture 5" descr="G:\DCIM\134___09\IMG_2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5298">
            <a:off x="2536565" y="4098507"/>
            <a:ext cx="3006671" cy="2254901"/>
          </a:xfrm>
          <a:prstGeom prst="rect">
            <a:avLst/>
          </a:prstGeom>
          <a:noFill/>
        </p:spPr>
      </p:pic>
      <p:pic>
        <p:nvPicPr>
          <p:cNvPr id="1027" name="Picture 3" descr="D:\Спортклуб Олимпия(ЕК)\IMG_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2293961" cy="285749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928802"/>
            <a:ext cx="37046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G:\DCIM\фестиваль гто\IMG_22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3143382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1660</TotalTime>
  <Words>262</Words>
  <Application>Microsoft Office PowerPoint</Application>
  <PresentationFormat>Экран (4:3)</PresentationFormat>
  <Paragraphs>33</Paragraphs>
  <Slides>12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МУНИЦИПАЛЬНОЕ КАЗЕННОЕ ОБЩЕОБРАЗОВАТЕЛЬНОЕ УЧРЕЖДЕНИЕ  « СРЕДНЯЯ ОБЩЕОБРАЗОВАТЕЛЬНАЯ ШКОЛА № 2» ЛЕВОКУМСКОГО МУНИЦИПАЛЬНОГО РАЙОНА СТАВРОПОЛЬСКОГО КРАЯ      </vt:lpstr>
      <vt:lpstr>Цель школьного спортивного клуба:  </vt:lpstr>
      <vt:lpstr>Основными  задачами школьного спортивного клуба являются: </vt:lpstr>
      <vt:lpstr>Эмблема школьного спортивного клуба «Олимпия»</vt:lpstr>
      <vt:lpstr>Руководитель ШСК «Олимпия»</vt:lpstr>
      <vt:lpstr>Материально-техническая база ШСК  « Олимпия»</vt:lpstr>
      <vt:lpstr>Открытые спортивные площадки</vt:lpstr>
      <vt:lpstr>Спортивное оборудование и инвентарь ШСК « Олимпия»</vt:lpstr>
      <vt:lpstr>ШСК « Олимпия» тесно сотрудничает с МКУ  « СОК «Юность», на базе которого проводятся: -третий урок физической культуры по бадминтону; -школьные, районные и краевые соревнования; -внеклассные мероприятия.</vt:lpstr>
      <vt:lpstr>Индивидуальной особенностью ШСК « Олимпия» является одно из основных направлений - БАДМИНТОН</vt:lpstr>
      <vt:lpstr>Внеурочная деятельность ШСК  « ОЛИМПИЯ »</vt:lpstr>
      <vt:lpstr>Наши достижения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 « СРЕДНЯЯ ОБЩЕОБРАЗОВАТЕЛЬНАЯ ШКОЛА № 2» ЛЕВОКУМСКОГО МУНИЦИПАЛЬНОГО РАЙОНА СТАВРОПОЛЬСКОГО КРАЯ     2016 – 2017 УЧ.ГОД    Привлекательность клуба  « Олимпия»</dc:title>
  <dc:creator>Admin</dc:creator>
  <cp:lastModifiedBy>Admin</cp:lastModifiedBy>
  <cp:revision>122</cp:revision>
  <dcterms:created xsi:type="dcterms:W3CDTF">2017-06-08T06:14:53Z</dcterms:created>
  <dcterms:modified xsi:type="dcterms:W3CDTF">2017-06-13T10:19:12Z</dcterms:modified>
</cp:coreProperties>
</file>